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64" r:id="rId3"/>
    <p:sldId id="262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6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9A22C-955E-4EEB-98F0-288D74F6046E}" type="datetimeFigureOut">
              <a:rPr lang="en-US" smtClean="0"/>
              <a:t>4/22/2014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8BF6D-FB80-4942-BCF7-D2F6FA06CD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109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164B-F0CD-4C33-A321-4DABB3FA6973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724D-122A-4DD1-BF6C-3F5112367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234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164B-F0CD-4C33-A321-4DABB3FA6973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724D-122A-4DD1-BF6C-3F5112367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03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164B-F0CD-4C33-A321-4DABB3FA6973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724D-122A-4DD1-BF6C-3F5112367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138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164B-F0CD-4C33-A321-4DABB3FA6973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724D-122A-4DD1-BF6C-3F5112367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19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164B-F0CD-4C33-A321-4DABB3FA6973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724D-122A-4DD1-BF6C-3F5112367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517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164B-F0CD-4C33-A321-4DABB3FA6973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724D-122A-4DD1-BF6C-3F5112367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732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164B-F0CD-4C33-A321-4DABB3FA6973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724D-122A-4DD1-BF6C-3F5112367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850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164B-F0CD-4C33-A321-4DABB3FA6973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724D-122A-4DD1-BF6C-3F5112367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452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164B-F0CD-4C33-A321-4DABB3FA6973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724D-122A-4DD1-BF6C-3F5112367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177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164B-F0CD-4C33-A321-4DABB3FA6973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724D-122A-4DD1-BF6C-3F5112367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349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A164B-F0CD-4C33-A321-4DABB3FA6973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A724D-122A-4DD1-BF6C-3F5112367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838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FA164B-F0CD-4C33-A321-4DABB3FA6973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A724D-122A-4DD1-BF6C-3F51123672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44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237312"/>
            <a:ext cx="9144000" cy="620688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763122" y="2743200"/>
            <a:ext cx="7856638" cy="830997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lnSpc>
                <a:spcPct val="150000"/>
              </a:lnSpc>
            </a:pPr>
            <a:r>
              <a:rPr lang="fa-IR" sz="32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IranNastaliq" pitchFamily="2" charset="0"/>
                <a:cs typeface="IranNastaliq" pitchFamily="2" charset="0"/>
              </a:rPr>
              <a:t>همایش ملی  رسالت و نقش دانشگاه فرهنگیان در پرورش معلم متعهد و متخصص</a:t>
            </a:r>
            <a:endParaRPr lang="en-US" sz="32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IranNastaliq" pitchFamily="2" charset="0"/>
              <a:cs typeface="IranNastaliq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62383" y="5086290"/>
            <a:ext cx="1119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a-IR" sz="2000" dirty="0" smtClean="0">
                <a:cs typeface="B Yagut" pitchFamily="2" charset="-78"/>
              </a:rPr>
              <a:t>نویسندگان</a:t>
            </a:r>
            <a:endParaRPr lang="en-US" sz="2000" dirty="0">
              <a:cs typeface="B Yagut" pitchFamily="2" charset="-78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761837" y="6309320"/>
            <a:ext cx="770603" cy="461665"/>
            <a:chOff x="7761837" y="6309320"/>
            <a:chExt cx="770603" cy="461665"/>
          </a:xfrm>
        </p:grpSpPr>
        <p:sp>
          <p:nvSpPr>
            <p:cNvPr id="8" name="TextBox 7"/>
            <p:cNvSpPr txBox="1"/>
            <p:nvPr/>
          </p:nvSpPr>
          <p:spPr>
            <a:xfrm>
              <a:off x="7977060" y="630932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>
                  <a:solidFill>
                    <a:schemeClr val="bg1"/>
                  </a:solidFill>
                  <a:cs typeface="B Koodak" pitchFamily="2" charset="-78"/>
                </a:rPr>
                <a:t>1</a:t>
              </a:r>
            </a:p>
          </p:txBody>
        </p:sp>
        <p:sp>
          <p:nvSpPr>
            <p:cNvPr id="9" name="TextBox 8">
              <a:hlinkClick r:id="" action="ppaction://hlinkshowjump?jump=nextslide"/>
            </p:cNvPr>
            <p:cNvSpPr txBox="1"/>
            <p:nvPr/>
          </p:nvSpPr>
          <p:spPr>
            <a:xfrm>
              <a:off x="8193885" y="6309320"/>
              <a:ext cx="3385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smtClean="0">
                  <a:solidFill>
                    <a:schemeClr val="bg1"/>
                  </a:solidFill>
                  <a:cs typeface="B Koodak" pitchFamily="2" charset="-78"/>
                </a:rPr>
                <a:t>&gt;</a:t>
              </a:r>
              <a:endParaRPr lang="en-US" sz="2400">
                <a:solidFill>
                  <a:schemeClr val="bg1"/>
                </a:solidFill>
                <a:cs typeface="B Koodak" pitchFamily="2" charset="-78"/>
              </a:endParaRPr>
            </a:p>
          </p:txBody>
        </p:sp>
        <p:sp>
          <p:nvSpPr>
            <p:cNvPr id="10" name="TextBox 9">
              <a:hlinkClick r:id="" action="ppaction://hlinkshowjump?jump=previousslide"/>
            </p:cNvPr>
            <p:cNvSpPr txBox="1"/>
            <p:nvPr/>
          </p:nvSpPr>
          <p:spPr>
            <a:xfrm>
              <a:off x="7761837" y="6309320"/>
              <a:ext cx="3385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bg1"/>
                  </a:solidFill>
                  <a:cs typeface="B Koodak" pitchFamily="2" charset="-78"/>
                </a:rPr>
                <a:t>&lt;</a:t>
              </a:r>
              <a:endParaRPr lang="en-US" sz="2400" dirty="0">
                <a:solidFill>
                  <a:schemeClr val="bg1"/>
                </a:solidFill>
                <a:cs typeface="B Koodak" pitchFamily="2" charset="-78"/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3124200" y="40155"/>
            <a:ext cx="2590800" cy="2452741"/>
          </a:xfrm>
          <a:prstGeom prst="rect">
            <a:avLst/>
          </a:prstGeom>
          <a:ln>
            <a:noFill/>
          </a:ln>
          <a:effectLst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 descr="arm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81400" y="152400"/>
            <a:ext cx="1677318" cy="220980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3223076" y="4368225"/>
            <a:ext cx="28777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a-IR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cs typeface="B Yagut" pitchFamily="2" charset="-78"/>
              </a:rPr>
              <a:t>عنـــوان مقــــاله</a:t>
            </a:r>
            <a:endParaRPr lang="en-US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cs typeface="B Yagu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54441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717001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6237312"/>
            <a:ext cx="9144000" cy="620688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067944" y="1909281"/>
            <a:ext cx="282677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a-IR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B Yagut" pitchFamily="2" charset="-78"/>
              </a:rPr>
              <a:t>با تشکر از</a:t>
            </a:r>
            <a:endParaRPr lang="en-US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B Yagut" pitchFamily="2" charset="-7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-27384"/>
            <a:ext cx="9144000" cy="135079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363417" y="3349441"/>
            <a:ext cx="298030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a-IR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cs typeface="B Yagut" pitchFamily="2" charset="-78"/>
              </a:rPr>
              <a:t>حضورتان</a:t>
            </a:r>
            <a:endParaRPr lang="en-US" sz="6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cs typeface="B Yagut" pitchFamily="2" charset="-78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191854" y="-27384"/>
            <a:ext cx="2612394" cy="2051525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557116" y="4257795"/>
            <a:ext cx="2592902" cy="2051525"/>
          </a:xfrm>
          <a:prstGeom prst="rect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rm.png"/>
          <p:cNvPicPr>
            <a:picLocks noChangeAspect="1"/>
          </p:cNvPicPr>
          <p:nvPr/>
        </p:nvPicPr>
        <p:blipFill>
          <a:blip r:embed="rId2" cstate="print">
            <a:lum contrast="-40000"/>
          </a:blip>
          <a:stretch>
            <a:fillRect/>
          </a:stretch>
        </p:blipFill>
        <p:spPr>
          <a:xfrm>
            <a:off x="2971800" y="4343400"/>
            <a:ext cx="1638359" cy="2158473"/>
          </a:xfrm>
          <a:prstGeom prst="rect">
            <a:avLst/>
          </a:prstGeom>
        </p:spPr>
      </p:pic>
      <p:pic>
        <p:nvPicPr>
          <p:cNvPr id="9" name="Picture 8" descr="arm2.png"/>
          <p:cNvPicPr>
            <a:picLocks noChangeAspect="1"/>
          </p:cNvPicPr>
          <p:nvPr/>
        </p:nvPicPr>
        <p:blipFill>
          <a:blip r:embed="rId3" cstate="print">
            <a:lum contrast="-40000"/>
          </a:blip>
          <a:stretch>
            <a:fillRect/>
          </a:stretch>
        </p:blipFill>
        <p:spPr>
          <a:xfrm>
            <a:off x="4648200" y="74045"/>
            <a:ext cx="1678954" cy="2211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332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ormat_presented_in_the_conference">
  <a:themeElements>
    <a:clrScheme name="Maryam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28476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format_presented_in_the_conference</Template>
  <TotalTime>66</TotalTime>
  <Words>23</Words>
  <Application>Microsoft Office PowerPoint</Application>
  <PresentationFormat>On-screen Show (4:3)</PresentationFormat>
  <Paragraphs>8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format_presented_in_the_conference</vt:lpstr>
      <vt:lpstr>PowerPoint Presentation</vt:lpstr>
      <vt:lpstr>PowerPoint Presentation</vt:lpstr>
      <vt:lpstr>PowerPoint Presentation</vt:lpstr>
    </vt:vector>
  </TitlesOfParts>
  <Company>NPSoft.ir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Poorgholami</dc:creator>
  <cp:lastModifiedBy>Sam</cp:lastModifiedBy>
  <cp:revision>9</cp:revision>
  <dcterms:created xsi:type="dcterms:W3CDTF">2014-05-07T07:40:38Z</dcterms:created>
  <dcterms:modified xsi:type="dcterms:W3CDTF">2014-04-22T09:20:13Z</dcterms:modified>
</cp:coreProperties>
</file>