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3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601200" cy="12801600" type="A3"/>
  <p:notesSz cx="9777413" cy="14206538"/>
  <p:defaultTextStyle>
    <a:defPPr>
      <a:defRPr lang="en-US"/>
    </a:defPPr>
    <a:lvl1pPr marL="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873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17457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76185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34914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93642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52372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611100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69828" algn="l" defTabSz="1317457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58" autoAdjust="0"/>
    <p:restoredTop sz="94707" autoAdjust="0"/>
  </p:normalViewPr>
  <p:slideViewPr>
    <p:cSldViewPr snapToGrid="0" snapToObjects="1" showGuides="1">
      <p:cViewPr>
        <p:scale>
          <a:sx n="70" d="100"/>
          <a:sy n="70" d="100"/>
        </p:scale>
        <p:origin x="-618" y="-180"/>
      </p:cViewPr>
      <p:guideLst>
        <p:guide orient="horz" pos="1291"/>
        <p:guide orient="horz" pos="112"/>
        <p:guide orient="horz" pos="7840"/>
        <p:guide orient="horz"/>
        <p:guide pos="128"/>
        <p:guide pos="59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3" d="100"/>
          <a:sy n="83" d="100"/>
        </p:scale>
        <p:origin x="-2730" y="-84"/>
      </p:cViewPr>
      <p:guideLst>
        <p:guide orient="horz" pos="4475"/>
        <p:guide pos="30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38271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r">
              <a:defRPr sz="1800"/>
            </a:lvl1pPr>
          </a:lstStyle>
          <a:p>
            <a:fld id="{0158C5BC-9A70-462C-B28D-9600239EAC64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38271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r">
              <a:defRPr sz="18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38271" y="0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/>
          <a:lstStyle>
            <a:lvl1pPr algn="r">
              <a:defRPr sz="1800"/>
            </a:lvl1pPr>
          </a:lstStyle>
          <a:p>
            <a:fld id="{E6CC2317-6751-4CD4-9995-8782DD78E936}" type="datetimeFigureOut">
              <a:rPr lang="en-US" smtClean="0"/>
              <a:pPr/>
              <a:t>4/22/2014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0838" y="1065213"/>
            <a:ext cx="3995737" cy="5327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7050" tIns="68525" rIns="137050" bIns="685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77742" y="6748106"/>
            <a:ext cx="7821930" cy="6392942"/>
          </a:xfrm>
          <a:prstGeom prst="rect">
            <a:avLst/>
          </a:prstGeom>
        </p:spPr>
        <p:txBody>
          <a:bodyPr vert="horz" lIns="137050" tIns="68525" rIns="137050" bIns="685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l">
              <a:defRPr sz="18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38271" y="13493745"/>
            <a:ext cx="4236879" cy="710327"/>
          </a:xfrm>
          <a:prstGeom prst="rect">
            <a:avLst/>
          </a:prstGeom>
        </p:spPr>
        <p:txBody>
          <a:bodyPr vert="horz" lIns="137050" tIns="68525" rIns="137050" bIns="68525" rtlCol="0" anchor="b"/>
          <a:lstStyle>
            <a:lvl1pPr algn="r">
              <a:defRPr sz="18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873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17457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76185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34914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93642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52372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611100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69828" algn="l" defTabSz="131745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97793" y="2268784"/>
            <a:ext cx="453470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01765" y="2047788"/>
            <a:ext cx="453112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200025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8416968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201762" y="5527090"/>
            <a:ext cx="4532229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4869013" y="2047788"/>
            <a:ext cx="4531063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4869013" y="2268784"/>
            <a:ext cx="4531063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4869013" y="5533842"/>
            <a:ext cx="4529818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4867277" y="5771094"/>
            <a:ext cx="4531554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4872525" y="9986435"/>
            <a:ext cx="4527550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4869013" y="10229669"/>
            <a:ext cx="4529818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197792" y="5764899"/>
            <a:ext cx="4535092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4629745" y="8508906"/>
            <a:ext cx="45556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3315772" y="9721928"/>
            <a:ext cx="2049937" cy="2230082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4629744" y="7346237"/>
            <a:ext cx="455147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297352" y="1502881"/>
            <a:ext cx="7006500" cy="325264"/>
          </a:xfrm>
          <a:prstGeom prst="rect">
            <a:avLst/>
          </a:prstGeom>
        </p:spPr>
        <p:txBody>
          <a:bodyPr lIns="23707" tIns="11853" rIns="23707" bIns="11853">
            <a:normAutofit/>
          </a:bodyPr>
          <a:lstStyle>
            <a:lvl1pPr algn="ctr">
              <a:buFontTx/>
              <a:buNone/>
              <a:defRPr sz="19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297352" y="945289"/>
            <a:ext cx="7006500" cy="557593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1297352" y="147428"/>
            <a:ext cx="7006500" cy="797862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43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97791" y="2285043"/>
            <a:ext cx="2199928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01763" y="2044827"/>
            <a:ext cx="2198191" cy="240102"/>
          </a:xfrm>
          <a:prstGeom prst="rect">
            <a:avLst/>
          </a:prstGeom>
          <a:noFill/>
        </p:spPr>
        <p:txBody>
          <a:bodyPr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ABSTRACT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200025" y="444500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8434387" y="474134"/>
            <a:ext cx="966788" cy="977900"/>
          </a:xfrm>
          <a:prstGeom prst="rect">
            <a:avLst/>
          </a:prstGeom>
        </p:spPr>
        <p:txBody>
          <a:bodyPr lIns="27447" tIns="13723" rIns="27447" bIns="13723" anchor="ctr"/>
          <a:lstStyle>
            <a:lvl1pPr algn="ctr">
              <a:buNone/>
              <a:defRPr sz="13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LOGO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197445" y="5751857"/>
            <a:ext cx="2200275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201762" y="5527090"/>
            <a:ext cx="2198538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2534694" y="2281954"/>
            <a:ext cx="4532510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2534692" y="2047788"/>
            <a:ext cx="453251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534692" y="8432988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534692" y="8195736"/>
            <a:ext cx="4532511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7202289" y="2047788"/>
            <a:ext cx="2197785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7202289" y="2285043"/>
            <a:ext cx="2197785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7201044" y="5550511"/>
            <a:ext cx="2197785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7215139" y="5787763"/>
            <a:ext cx="2181834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7202289" y="10166375"/>
            <a:ext cx="2197785" cy="240102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7198087" y="10427135"/>
            <a:ext cx="2198886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102926" indent="-102926">
              <a:buNone/>
              <a:defRPr sz="90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8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09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4606617" y="9093775"/>
            <a:ext cx="4532511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10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4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5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6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4606615" y="7284573"/>
            <a:ext cx="4528344" cy="239341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2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24" name="Text Placeholder 3"/>
          <p:cNvSpPr>
            <a:spLocks noGrp="1"/>
          </p:cNvSpPr>
          <p:nvPr>
            <p:ph type="body" sz="quarter" idx="152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5" name="Text Placeholder 3"/>
          <p:cNvSpPr>
            <a:spLocks noGrp="1"/>
          </p:cNvSpPr>
          <p:nvPr>
            <p:ph type="body" sz="quarter" idx="153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6" name="Text Placeholder 3"/>
          <p:cNvSpPr>
            <a:spLocks noGrp="1"/>
          </p:cNvSpPr>
          <p:nvPr>
            <p:ph type="body" sz="quarter" idx="154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7" name="Text Placeholder 3"/>
          <p:cNvSpPr>
            <a:spLocks noGrp="1"/>
          </p:cNvSpPr>
          <p:nvPr>
            <p:ph type="body" sz="quarter" idx="155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8" name="Text Placeholder 3"/>
          <p:cNvSpPr>
            <a:spLocks noGrp="1"/>
          </p:cNvSpPr>
          <p:nvPr>
            <p:ph type="body" sz="quarter" idx="156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29" name="Text Placeholder 3"/>
          <p:cNvSpPr>
            <a:spLocks noGrp="1"/>
          </p:cNvSpPr>
          <p:nvPr>
            <p:ph type="body" sz="quarter" idx="157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0" name="Text Placeholder 3"/>
          <p:cNvSpPr>
            <a:spLocks noGrp="1"/>
          </p:cNvSpPr>
          <p:nvPr>
            <p:ph type="body" sz="quarter" idx="158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1" name="Text Placeholder 3"/>
          <p:cNvSpPr>
            <a:spLocks noGrp="1"/>
          </p:cNvSpPr>
          <p:nvPr>
            <p:ph type="body" sz="quarter" idx="159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2" name="Text Placeholder 3"/>
          <p:cNvSpPr>
            <a:spLocks noGrp="1"/>
          </p:cNvSpPr>
          <p:nvPr>
            <p:ph type="body" sz="quarter" idx="160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3" name="Text Placeholder 3"/>
          <p:cNvSpPr>
            <a:spLocks noGrp="1"/>
          </p:cNvSpPr>
          <p:nvPr>
            <p:ph type="body" sz="quarter" idx="161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4" name="Text Placeholder 3"/>
          <p:cNvSpPr>
            <a:spLocks noGrp="1"/>
          </p:cNvSpPr>
          <p:nvPr>
            <p:ph type="body" sz="quarter" idx="162" hasCustomPrompt="1"/>
          </p:nvPr>
        </p:nvSpPr>
        <p:spPr>
          <a:xfrm>
            <a:off x="-3448693" y="8649275"/>
            <a:ext cx="2198539" cy="277076"/>
          </a:xfrm>
          <a:prstGeom prst="rect">
            <a:avLst/>
          </a:prstGeom>
        </p:spPr>
        <p:txBody>
          <a:bodyPr wrap="square" lIns="68618" tIns="68618" rIns="68618" bIns="68618">
            <a:spAutoFit/>
          </a:bodyPr>
          <a:lstStyle>
            <a:lvl1pPr marL="0" indent="0">
              <a:buNone/>
              <a:defRPr sz="900" baseline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defRPr>
            </a:lvl1pPr>
            <a:lvl2pPr marL="446014" indent="-171543">
              <a:defRPr sz="800">
                <a:latin typeface="Trebuchet MS" pitchFamily="34" charset="0"/>
              </a:defRPr>
            </a:lvl2pPr>
            <a:lvl3pPr marL="617558" indent="-171543">
              <a:defRPr sz="800">
                <a:latin typeface="Trebuchet MS" pitchFamily="34" charset="0"/>
              </a:defRPr>
            </a:lvl3pPr>
            <a:lvl4pPr marL="806256" indent="-188698">
              <a:defRPr sz="800">
                <a:latin typeface="Trebuchet MS" pitchFamily="34" charset="0"/>
              </a:defRPr>
            </a:lvl4pPr>
            <a:lvl5pPr marL="943492" indent="-137236">
              <a:defRPr sz="8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TEXT PLACEHOLDER</a:t>
            </a:r>
            <a:endParaRPr lang="en-US" dirty="0"/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63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64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7" name="Text Placeholder 5"/>
          <p:cNvSpPr>
            <a:spLocks noGrp="1"/>
          </p:cNvSpPr>
          <p:nvPr>
            <p:ph type="body" sz="quarter" idx="165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8" name="Text Placeholder 5"/>
          <p:cNvSpPr>
            <a:spLocks noGrp="1"/>
          </p:cNvSpPr>
          <p:nvPr>
            <p:ph type="body" sz="quarter" idx="166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39" name="Text Placeholder 5"/>
          <p:cNvSpPr>
            <a:spLocks noGrp="1"/>
          </p:cNvSpPr>
          <p:nvPr>
            <p:ph type="body" sz="quarter" idx="167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0" name="Text Placeholder 5"/>
          <p:cNvSpPr>
            <a:spLocks noGrp="1"/>
          </p:cNvSpPr>
          <p:nvPr>
            <p:ph type="body" sz="quarter" idx="168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1" name="Text Placeholder 5"/>
          <p:cNvSpPr>
            <a:spLocks noGrp="1"/>
          </p:cNvSpPr>
          <p:nvPr>
            <p:ph type="body" sz="quarter" idx="169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2" name="Text Placeholder 5"/>
          <p:cNvSpPr>
            <a:spLocks noGrp="1"/>
          </p:cNvSpPr>
          <p:nvPr>
            <p:ph type="body" sz="quarter" idx="170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3" name="Text Placeholder 5"/>
          <p:cNvSpPr>
            <a:spLocks noGrp="1"/>
          </p:cNvSpPr>
          <p:nvPr>
            <p:ph type="body" sz="quarter" idx="171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4" name="Text Placeholder 5"/>
          <p:cNvSpPr>
            <a:spLocks noGrp="1"/>
          </p:cNvSpPr>
          <p:nvPr>
            <p:ph type="body" sz="quarter" idx="172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5" name="Text Placeholder 5"/>
          <p:cNvSpPr>
            <a:spLocks noGrp="1"/>
          </p:cNvSpPr>
          <p:nvPr>
            <p:ph type="body" sz="quarter" idx="173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6" name="Text Placeholder 5"/>
          <p:cNvSpPr>
            <a:spLocks noGrp="1"/>
          </p:cNvSpPr>
          <p:nvPr>
            <p:ph type="body" sz="quarter" idx="174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7" name="Text Placeholder 5"/>
          <p:cNvSpPr>
            <a:spLocks noGrp="1"/>
          </p:cNvSpPr>
          <p:nvPr>
            <p:ph type="body" sz="quarter" idx="175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8" name="Text Placeholder 5"/>
          <p:cNvSpPr>
            <a:spLocks noGrp="1"/>
          </p:cNvSpPr>
          <p:nvPr>
            <p:ph type="body" sz="quarter" idx="176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49" name="Text Placeholder 5"/>
          <p:cNvSpPr>
            <a:spLocks noGrp="1"/>
          </p:cNvSpPr>
          <p:nvPr>
            <p:ph type="body" sz="quarter" idx="177" hasCustomPrompt="1"/>
          </p:nvPr>
        </p:nvSpPr>
        <p:spPr>
          <a:xfrm>
            <a:off x="-3448693" y="6829107"/>
            <a:ext cx="2198539" cy="225875"/>
          </a:xfrm>
          <a:prstGeom prst="rect">
            <a:avLst/>
          </a:prstGeom>
          <a:noFill/>
        </p:spPr>
        <p:txBody>
          <a:bodyPr wrap="square" lIns="27447" tIns="27447" rIns="27447" bIns="27447" anchor="ctr" anchorCtr="0">
            <a:spAutoFit/>
          </a:bodyPr>
          <a:lstStyle>
            <a:lvl1pPr algn="ctr">
              <a:buNone/>
              <a:defRPr sz="11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SECTION HEADER PLACEHOLDER</a:t>
            </a:r>
            <a:endParaRPr lang="en-US" dirty="0"/>
          </a:p>
        </p:txBody>
      </p:sp>
      <p:sp>
        <p:nvSpPr>
          <p:cNvPr id="150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1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2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3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4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5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6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7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59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160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3499938" y="10220799"/>
            <a:ext cx="2249783" cy="1861618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27447" tIns="13723" rIns="27447" bIns="13723" anchor="ctr"/>
          <a:lstStyle>
            <a:lvl1pPr marL="0" indent="0" algn="ctr">
              <a:buNone/>
              <a:defRPr sz="12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PICTURE PLACEHOLDER</a:t>
            </a:r>
            <a:endParaRPr lang="en-US" dirty="0"/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1297352" y="1502881"/>
            <a:ext cx="7006500" cy="325264"/>
          </a:xfrm>
          <a:prstGeom prst="rect">
            <a:avLst/>
          </a:prstGeom>
        </p:spPr>
        <p:txBody>
          <a:bodyPr lIns="23707" tIns="11853" rIns="23707" bIns="11853">
            <a:normAutofit/>
          </a:bodyPr>
          <a:lstStyle>
            <a:lvl1pPr algn="ctr">
              <a:buFontTx/>
              <a:buNone/>
              <a:defRPr sz="19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1297352" y="945289"/>
            <a:ext cx="7006500" cy="557593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3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86" name="Text Placeholder 76"/>
          <p:cNvSpPr>
            <a:spLocks noGrp="1"/>
          </p:cNvSpPr>
          <p:nvPr>
            <p:ph type="body" sz="quarter" idx="178" hasCustomPrompt="1"/>
          </p:nvPr>
        </p:nvSpPr>
        <p:spPr>
          <a:xfrm>
            <a:off x="1297352" y="147428"/>
            <a:ext cx="7006500" cy="797862"/>
          </a:xfrm>
          <a:prstGeom prst="rect">
            <a:avLst/>
          </a:prstGeom>
        </p:spPr>
        <p:txBody>
          <a:bodyPr lIns="23707" tIns="11853" rIns="23707" bIns="11853" anchor="t" anchorCtr="1">
            <a:normAutofit/>
          </a:bodyPr>
          <a:lstStyle>
            <a:lvl1pPr algn="ctr">
              <a:buFontTx/>
              <a:buNone/>
              <a:defRPr sz="43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1900"/>
            </a:lvl2pPr>
            <a:lvl3pPr>
              <a:buFontTx/>
              <a:buNone/>
              <a:defRPr sz="1900"/>
            </a:lvl3pPr>
            <a:lvl4pPr>
              <a:buFontTx/>
              <a:buNone/>
              <a:defRPr sz="1900"/>
            </a:lvl4pPr>
            <a:lvl5pPr>
              <a:buFontTx/>
              <a:buNone/>
              <a:defRPr sz="19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pages/PosterPresentationscom/217914411419?v=app_4949752878&amp;ref=ts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9673592" y="0"/>
            <a:ext cx="4565817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16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16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300" baseline="0" dirty="0" smtClean="0">
                <a:latin typeface="Trebuchet MS" pitchFamily="34" charset="0"/>
              </a:rPr>
            </a:br>
            <a:r>
              <a:rPr lang="en-US" sz="1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940996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16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Go to the </a:t>
            </a:r>
            <a:r>
              <a:rPr lang="en-US" sz="1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300" baseline="0" dirty="0" smtClean="0">
                <a:latin typeface="Trebuchet MS" pitchFamily="34" charset="0"/>
              </a:rPr>
            </a:b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940996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template has four </a:t>
            </a:r>
            <a:r>
              <a:rPr lang="en-US" sz="1300" baseline="0" dirty="0" smtClean="0">
                <a:latin typeface="Trebuchet MS" pitchFamily="34" charset="0"/>
              </a:rPr>
              <a:t>different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column layouts.  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your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mouse on the background and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click on “Layout” to see the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the provided layouts are fixed and  cannot be moved but advanced users can modify any layout by going to VIEW and then SLIDE MASTER.</a:t>
            </a: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TEXT: </a:t>
            </a:r>
            <a:r>
              <a:rPr lang="en-US" sz="1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PHOTOS: </a:t>
            </a:r>
            <a:r>
              <a:rPr lang="en-US" sz="1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300" u="sng" baseline="0" dirty="0" smtClean="0">
                <a:latin typeface="Trebuchet MS" pitchFamily="34" charset="0"/>
              </a:rPr>
              <a:t>first</a:t>
            </a:r>
            <a:r>
              <a:rPr lang="en-US" sz="1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TABLES: </a:t>
            </a:r>
            <a:r>
              <a:rPr lang="en-US" sz="13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000" baseline="0" dirty="0" smtClean="0">
              <a:latin typeface="Trebuchet MS" pitchFamily="34" charset="0"/>
            </a:endParaRPr>
          </a:p>
          <a:p>
            <a:pPr defTabSz="1317553"/>
            <a:endParaRPr lang="en-US" sz="1000" dirty="0" smtClean="0">
              <a:latin typeface="Trebuchet MS" pitchFamily="34" charset="0"/>
            </a:endParaRPr>
          </a:p>
          <a:p>
            <a:pPr algn="ctr"/>
            <a:endParaRPr lang="en-US" sz="1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300" b="1" dirty="0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4634704" y="-7619"/>
            <a:ext cx="4557720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2007 template produces</a:t>
            </a:r>
            <a:r>
              <a:rPr lang="en-US" sz="1300" baseline="0" dirty="0" smtClean="0">
                <a:latin typeface="Trebuchet MS" pitchFamily="34" charset="0"/>
              </a:rPr>
              <a:t> an A3 size</a:t>
            </a:r>
            <a:r>
              <a:rPr lang="en-US" sz="1300" dirty="0" smtClean="0">
                <a:latin typeface="Trebuchet MS" pitchFamily="34" charset="0"/>
              </a:rPr>
              <a:t> professional  poster. It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1300" baseline="0" dirty="0" smtClean="0">
                <a:latin typeface="Trebuchet MS" pitchFamily="34" charset="0"/>
              </a:rPr>
              <a:t> text, and graphics</a:t>
            </a:r>
            <a:r>
              <a:rPr lang="en-US" sz="1300" dirty="0" smtClean="0">
                <a:latin typeface="Trebuchet MS" pitchFamily="34" charset="0"/>
              </a:rPr>
              <a:t>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it to create your presentation. Then send</a:t>
            </a:r>
            <a:r>
              <a:rPr lang="en-US" sz="1300" baseline="0" dirty="0" smtClean="0">
                <a:latin typeface="Trebuchet MS" pitchFamily="34" charset="0"/>
              </a:rPr>
              <a:t> it </a:t>
            </a:r>
            <a:r>
              <a:rPr lang="en-US" sz="1300" dirty="0" smtClean="0">
                <a:latin typeface="Trebuchet MS" pitchFamily="34" charset="0"/>
              </a:rPr>
              <a:t>to </a:t>
            </a:r>
            <a:r>
              <a:rPr lang="en-US" sz="1300" b="1" dirty="0" smtClean="0">
                <a:latin typeface="Trebuchet MS" pitchFamily="34" charset="0"/>
              </a:rPr>
              <a:t>PosterPresentations.com</a:t>
            </a:r>
            <a:r>
              <a:rPr lang="en-US" sz="13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1300" dirty="0" smtClean="0">
                <a:latin typeface="Trebuchet MS" pitchFamily="34" charset="0"/>
              </a:rPr>
            </a:br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We provide a series of </a:t>
            </a:r>
            <a:r>
              <a:rPr lang="en-US" sz="1300" b="1" dirty="0" smtClean="0">
                <a:latin typeface="Trebuchet MS" pitchFamily="34" charset="0"/>
              </a:rPr>
              <a:t>online tutorials</a:t>
            </a:r>
            <a:r>
              <a:rPr lang="en-US" sz="13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View our online</a:t>
            </a:r>
            <a:r>
              <a:rPr lang="en-US" sz="1300" baseline="0" dirty="0" smtClean="0">
                <a:latin typeface="Trebuchet MS" pitchFamily="34" charset="0"/>
              </a:rPr>
              <a:t> tutorials at: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latin typeface="Trebuchet MS" pitchFamily="34" charset="0"/>
              </a:rPr>
              <a:t>(copy</a:t>
            </a:r>
            <a:r>
              <a:rPr lang="en-US" sz="13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For assistance and to order your printed poster</a:t>
            </a:r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at </a:t>
            </a:r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18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Drag a placeholder onto the</a:t>
            </a:r>
            <a:r>
              <a:rPr lang="en-US" sz="1300" baseline="0" dirty="0" smtClean="0">
                <a:latin typeface="Trebuchet MS" pitchFamily="34" charset="0"/>
              </a:rPr>
              <a:t> poster area,</a:t>
            </a:r>
            <a:r>
              <a:rPr lang="en-US" sz="1300" dirty="0" smtClean="0">
                <a:latin typeface="Trebuchet MS" pitchFamily="34" charset="0"/>
              </a:rPr>
              <a:t> size it, and click it to edit.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Move</a:t>
            </a:r>
            <a:r>
              <a:rPr lang="en-US" sz="13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dirty="0" smtClean="0">
              <a:latin typeface="Trebuchet MS" pitchFamily="34" charset="0"/>
            </a:endParaRPr>
          </a:p>
          <a:p>
            <a:pPr algn="ctr"/>
            <a:endParaRPr lang="en-US" sz="11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4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9601200" cy="18669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868754"/>
            <a:ext cx="9601200" cy="5926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87842" y="12557973"/>
            <a:ext cx="708657" cy="12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395" tIns="13695" rIns="27395" bIns="1369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2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2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34" name="Rectangle 33"/>
          <p:cNvSpPr/>
          <p:nvPr/>
        </p:nvSpPr>
        <p:spPr>
          <a:xfrm>
            <a:off x="-4636153" y="8496345"/>
            <a:ext cx="4557720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28221" y="6165491"/>
            <a:ext cx="1690535" cy="90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55834" y="5003895"/>
            <a:ext cx="201631" cy="1358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9748363" y="11778967"/>
            <a:ext cx="3094910" cy="889488"/>
          </a:xfrm>
          <a:prstGeom prst="rect">
            <a:avLst/>
          </a:prstGeom>
          <a:noFill/>
        </p:spPr>
        <p:txBody>
          <a:bodyPr wrap="square" lIns="27447" tIns="13723" rIns="27447" bIns="13723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300" dirty="0" smtClean="0">
                <a:solidFill>
                  <a:schemeClr val="bg1"/>
                </a:solidFill>
              </a:rPr>
              <a:t>2117 Fourth Street ,</a:t>
            </a:r>
            <a:r>
              <a:rPr lang="en-US" sz="1300" baseline="0" dirty="0" smtClean="0">
                <a:solidFill>
                  <a:schemeClr val="bg1"/>
                </a:solidFill>
              </a:rPr>
              <a:t> Unit C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</a:t>
            </a:r>
            <a:r>
              <a:rPr lang="en-US" sz="13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-4478572" y="12198001"/>
            <a:ext cx="4266047" cy="491361"/>
            <a:chOff x="44242388" y="28054064"/>
            <a:chExt cx="9771398" cy="1090621"/>
          </a:xfrm>
        </p:grpSpPr>
        <p:sp>
          <p:nvSpPr>
            <p:cNvPr id="35" name="Rounded Rectangle 34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7" name="Picture 7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7" y="28243983"/>
              <a:ext cx="8671189" cy="888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0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0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10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3" name="Straight Connector 42"/>
          <p:cNvCxnSpPr/>
          <p:nvPr/>
        </p:nvCxnSpPr>
        <p:spPr>
          <a:xfrm>
            <a:off x="9673592" y="11611133"/>
            <a:ext cx="4565817" cy="128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-4626679" y="4634739"/>
            <a:ext cx="4553553" cy="129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676402" y="1895918"/>
            <a:ext cx="4563006" cy="62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201226" y="2042381"/>
            <a:ext cx="4532163" cy="10401300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4867814" y="2042381"/>
            <a:ext cx="4532163" cy="10401300"/>
          </a:xfrm>
          <a:prstGeom prst="roundRect">
            <a:avLst>
              <a:gd name="adj" fmla="val 3215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-4630848" y="7373410"/>
            <a:ext cx="4557720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iming>
    <p:tnLst>
      <p:par>
        <p:cTn id="1" dur="indefinite" restart="never" nodeType="tmRoot"/>
      </p:par>
    </p:tnLst>
  </p:timing>
  <p:txStyles>
    <p:titleStyle>
      <a:lvl1pPr algn="ctr" defTabSz="1317457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494046" indent="-494046" algn="l" defTabSz="1317457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434" indent="-411705" algn="l" defTabSz="1317457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4682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305550" indent="-329365" algn="l" defTabSz="131745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4279" indent="-329365" algn="l" defTabSz="1317457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3007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81736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940464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9919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73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7457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185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4914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364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237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1110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9828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9601200" cy="18669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200025" y="2044701"/>
            <a:ext cx="9200108" cy="10401300"/>
          </a:xfrm>
          <a:prstGeom prst="roundRect">
            <a:avLst>
              <a:gd name="adj" fmla="val 2277"/>
            </a:avLst>
          </a:prstGeom>
          <a:gradFill flip="none" rotWithShape="1">
            <a:gsLst>
              <a:gs pos="0">
                <a:srgbClr val="CDD2DE"/>
              </a:gs>
              <a:gs pos="0">
                <a:srgbClr val="CDD2DE"/>
              </a:gs>
              <a:gs pos="100000">
                <a:srgbClr val="F3F5FA"/>
              </a:gs>
            </a:gsLst>
            <a:lin ang="16200000" scaled="1"/>
            <a:tileRect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868754"/>
            <a:ext cx="9601200" cy="59267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27447" tIns="13723" rIns="27447" bIns="13723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454224" y="12545792"/>
            <a:ext cx="836266" cy="101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7395" tIns="13695" rIns="27395" bIns="1369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</a:t>
            </a:r>
            <a:r>
              <a:rPr lang="en-US" sz="2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DESIGN © </a:t>
            </a:r>
            <a:r>
              <a:rPr lang="en-US" sz="200" b="1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2012</a:t>
            </a:r>
            <a:endParaRPr lang="en-US" sz="200" b="1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4606616" y="-7619"/>
            <a:ext cx="4529634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1800" b="1" baseline="0" dirty="0" smtClean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2007 template produces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an A3 size professional  poster. It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will save you valuable time placing titles, subtitles,</a:t>
            </a:r>
            <a:r>
              <a:rPr lang="en-US" sz="1300" baseline="0" dirty="0" smtClean="0">
                <a:latin typeface="Trebuchet MS" pitchFamily="34" charset="0"/>
              </a:rPr>
              <a:t> text, and graphics</a:t>
            </a:r>
            <a:r>
              <a:rPr lang="en-US" sz="1300" dirty="0" smtClean="0">
                <a:latin typeface="Trebuchet MS" pitchFamily="34" charset="0"/>
              </a:rPr>
              <a:t>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it to create your presentation. Then send</a:t>
            </a:r>
            <a:r>
              <a:rPr lang="en-US" sz="1300" baseline="0" dirty="0" smtClean="0">
                <a:latin typeface="Trebuchet MS" pitchFamily="34" charset="0"/>
              </a:rPr>
              <a:t> it </a:t>
            </a:r>
            <a:r>
              <a:rPr lang="en-US" sz="1300" dirty="0" smtClean="0">
                <a:latin typeface="Trebuchet MS" pitchFamily="34" charset="0"/>
              </a:rPr>
              <a:t>to </a:t>
            </a:r>
            <a:r>
              <a:rPr lang="en-US" sz="1300" b="1" dirty="0" smtClean="0">
                <a:latin typeface="Trebuchet MS" pitchFamily="34" charset="0"/>
              </a:rPr>
              <a:t>PosterPresentations.com</a:t>
            </a:r>
            <a:r>
              <a:rPr lang="en-US" sz="1300" dirty="0" smtClean="0">
                <a:latin typeface="Trebuchet MS" pitchFamily="34" charset="0"/>
              </a:rPr>
              <a:t> for premium quality, same day affordable printing.</a:t>
            </a:r>
            <a:br>
              <a:rPr lang="en-US" sz="1300" dirty="0" smtClean="0">
                <a:latin typeface="Trebuchet MS" pitchFamily="34" charset="0"/>
              </a:rPr>
            </a:br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We provide a series of </a:t>
            </a:r>
            <a:r>
              <a:rPr lang="en-US" sz="1300" b="1" dirty="0" smtClean="0">
                <a:latin typeface="Trebuchet MS" pitchFamily="34" charset="0"/>
              </a:rPr>
              <a:t>online tutorials</a:t>
            </a:r>
            <a:r>
              <a:rPr lang="en-US" sz="1300" dirty="0" smtClean="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View our online</a:t>
            </a:r>
            <a:r>
              <a:rPr lang="en-US" sz="1300" baseline="0" dirty="0" smtClean="0">
                <a:latin typeface="Trebuchet MS" pitchFamily="34" charset="0"/>
              </a:rPr>
              <a:t> tutorials at: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r>
              <a:rPr lang="en-US" sz="1300" dirty="0" smtClean="0">
                <a:latin typeface="Trebuchet MS" pitchFamily="34" charset="0"/>
              </a:rPr>
              <a:t/>
            </a:r>
            <a:br>
              <a:rPr lang="en-US" sz="1300" dirty="0" smtClean="0">
                <a:latin typeface="Trebuchet MS" pitchFamily="34" charset="0"/>
              </a:rPr>
            </a:br>
            <a:r>
              <a:rPr lang="en-US" sz="1300" dirty="0" smtClean="0">
                <a:latin typeface="Trebuchet MS" pitchFamily="34" charset="0"/>
              </a:rPr>
              <a:t>(copy</a:t>
            </a:r>
            <a:r>
              <a:rPr lang="en-US" sz="1300" baseline="0" dirty="0" smtClean="0">
                <a:latin typeface="Trebuchet MS" pitchFamily="34" charset="0"/>
              </a:rPr>
              <a:t> and paste the link into your web browser).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For assistance and to order your printed poster</a:t>
            </a:r>
            <a:r>
              <a:rPr lang="en-US" sz="1300" dirty="0" smtClean="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1300" dirty="0" smtClean="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at </a:t>
            </a:r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1317553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800" b="1" dirty="0" smtClean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3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Use the placeholders provided below to add new elements to your poster:</a:t>
            </a:r>
            <a:r>
              <a:rPr lang="en-US" sz="1300" baseline="0" dirty="0" smtClean="0">
                <a:latin typeface="Trebuchet MS" pitchFamily="34" charset="0"/>
              </a:rPr>
              <a:t> </a:t>
            </a:r>
            <a:r>
              <a:rPr lang="en-US" sz="1300" dirty="0" smtClean="0">
                <a:latin typeface="Trebuchet MS" pitchFamily="34" charset="0"/>
              </a:rPr>
              <a:t>Drag a placeholder onto the</a:t>
            </a:r>
            <a:r>
              <a:rPr lang="en-US" sz="1300" baseline="0" dirty="0" smtClean="0">
                <a:latin typeface="Trebuchet MS" pitchFamily="34" charset="0"/>
              </a:rPr>
              <a:t> poster area,</a:t>
            </a:r>
            <a:r>
              <a:rPr lang="en-US" sz="1300" dirty="0" smtClean="0">
                <a:latin typeface="Trebuchet MS" pitchFamily="34" charset="0"/>
              </a:rPr>
              <a:t> size it, and click it to edit.</a:t>
            </a: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1317553"/>
            <a:r>
              <a:rPr lang="en-US" sz="1300" dirty="0" smtClean="0">
                <a:latin typeface="Trebuchet MS" pitchFamily="34" charset="0"/>
              </a:rPr>
              <a:t>Move</a:t>
            </a:r>
            <a:r>
              <a:rPr lang="en-US" sz="1300" baseline="0" dirty="0" smtClean="0">
                <a:latin typeface="Trebuchet MS" pitchFamily="34" charset="0"/>
              </a:rPr>
              <a:t> this preformatted section header placeholder to the poster area to add another section header. Use section headers to separate topics or concepts within your presentation. </a:t>
            </a:r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dirty="0" smtClean="0">
              <a:latin typeface="Trebuchet MS" pitchFamily="34" charset="0"/>
            </a:endParaRPr>
          </a:p>
          <a:p>
            <a:pPr defTabSz="1317553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preformatted text placeholder to the poster to add a new body of text.</a:t>
            </a:r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l-GR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1317553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1317553"/>
            <a:r>
              <a:rPr lang="en-US" sz="1300" baseline="0" dirty="0" smtClean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defTabSz="1317553"/>
            <a:endParaRPr lang="en-US" sz="1100" baseline="0" dirty="0" smtClean="0"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4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dirty="0" smtClean="0">
              <a:latin typeface="Trebuchet MS" pitchFamily="34" charset="0"/>
            </a:endParaRPr>
          </a:p>
          <a:p>
            <a:pPr algn="ctr"/>
            <a:endParaRPr lang="en-US" sz="11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1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400" b="1" dirty="0">
              <a:latin typeface="Trebuchet MS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4606616" y="9082662"/>
            <a:ext cx="4529634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-4617278" y="4594158"/>
            <a:ext cx="4553553" cy="1299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-3448693" y="8630382"/>
            <a:ext cx="2198539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4478572" y="12183386"/>
            <a:ext cx="4266047" cy="491361"/>
            <a:chOff x="44242388" y="28054064"/>
            <a:chExt cx="9771398" cy="1090621"/>
          </a:xfrm>
        </p:grpSpPr>
        <p:sp>
          <p:nvSpPr>
            <p:cNvPr id="27" name="Rounded Rectangle 26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Picture 7" descr="http://t2.gstatic.com/images?q=tbn:ANd9GcR4APHC6TT9w54M2zn_pvCiBxUNcspYPoVxirLRphBoJabfSvu7zw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368327" y="28152425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29" name="TextBox 28"/>
            <p:cNvSpPr txBox="1"/>
            <p:nvPr userDrawn="1"/>
          </p:nvSpPr>
          <p:spPr>
            <a:xfrm>
              <a:off x="45342597" y="28243983"/>
              <a:ext cx="8671189" cy="888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000" baseline="0" dirty="0" err="1" smtClean="0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page.</a:t>
              </a:r>
              <a:b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</a:b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000" u="sng" baseline="0" dirty="0" smtClean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000" baseline="0" dirty="0" smtClean="0">
                  <a:solidFill>
                    <a:schemeClr val="tx2"/>
                  </a:solidFill>
                  <a:latin typeface="Trebuchet MS" pitchFamily="34" charset="0"/>
                </a:rPr>
                <a:t> and click on the FB icon. </a:t>
              </a:r>
              <a:endParaRPr lang="en-US" sz="10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9673592" y="0"/>
            <a:ext cx="4565817" cy="128016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94" tIns="109788" rIns="54894" bIns="54894" rtlCol="0" anchor="t" anchorCtr="0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1600" b="1" baseline="0" dirty="0" smtClean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16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300" b="1" dirty="0" smtClean="0">
              <a:latin typeface="Trebuchet MS" pitchFamily="34" charset="0"/>
            </a:endParaRP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PowerPoint</a:t>
            </a:r>
            <a:r>
              <a:rPr lang="en-US" sz="1300" baseline="0" dirty="0" smtClean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300" baseline="0" dirty="0" smtClean="0">
                <a:latin typeface="Trebuchet MS" pitchFamily="34" charset="0"/>
              </a:rPr>
            </a:br>
            <a:r>
              <a:rPr lang="en-US" sz="1300" baseline="0" dirty="0" smtClean="0">
                <a:latin typeface="Trebuchet MS" pitchFamily="34" charset="0"/>
              </a:rPr>
              <a:t>If you are using an older version of PowerPoint some template features may not work properly.</a:t>
            </a:r>
          </a:p>
          <a:p>
            <a:pPr defTabSz="940996"/>
            <a:endParaRPr lang="en-US" sz="16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1600" b="1" dirty="0" smtClean="0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1600" b="1" baseline="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3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Go to the </a:t>
            </a:r>
            <a:r>
              <a:rPr lang="en-US" sz="1300" baseline="0" dirty="0" smtClean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300" baseline="0" dirty="0" smtClean="0">
                <a:latin typeface="Trebuchet MS" pitchFamily="34" charset="0"/>
              </a:rPr>
            </a:b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dirty="0" smtClean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1300" u="sng" baseline="0" dirty="0" smtClean="0">
                <a:latin typeface="Trebuchet MS" pitchFamily="34" charset="0"/>
              </a:rPr>
              <a:t>once</a:t>
            </a:r>
            <a:r>
              <a:rPr lang="en-US" sz="1300" baseline="0" dirty="0" smtClean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940996"/>
            <a:endParaRPr lang="en-US" sz="1300" b="1" baseline="0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940996"/>
            <a:r>
              <a:rPr lang="en-US" sz="1300" dirty="0" smtClean="0">
                <a:latin typeface="Trebuchet MS" pitchFamily="34" charset="0"/>
              </a:rPr>
              <a:t>This template has four </a:t>
            </a:r>
            <a:r>
              <a:rPr lang="en-US" sz="1300" baseline="0" dirty="0" smtClean="0">
                <a:latin typeface="Trebuchet MS" pitchFamily="34" charset="0"/>
              </a:rPr>
              <a:t>different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column layouts.  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your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mouse on the background and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click on “Layout” to see the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 layout options.  The columns in 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the provided layouts are fixed and  cannot be moved but advanced users can modify any layout by going to VIEW and then SLIDE MASTER.</a:t>
            </a:r>
          </a:p>
          <a:p>
            <a:pPr marL="0" marR="0" indent="0" algn="l" defTabSz="9409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TEXT: </a:t>
            </a:r>
            <a:r>
              <a:rPr lang="en-US" sz="1300" baseline="0" dirty="0" smtClean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PHOTOS: </a:t>
            </a:r>
            <a:r>
              <a:rPr lang="en-US" sz="1300" baseline="0" dirty="0" smtClean="0">
                <a:latin typeface="Trebuchet MS" pitchFamily="34" charset="0"/>
              </a:rPr>
              <a:t>Drag in a picture placeholder, size it </a:t>
            </a:r>
            <a:r>
              <a:rPr lang="en-US" sz="1300" u="sng" baseline="0" dirty="0" smtClean="0">
                <a:latin typeface="Trebuchet MS" pitchFamily="34" charset="0"/>
              </a:rPr>
              <a:t>first</a:t>
            </a:r>
            <a:r>
              <a:rPr lang="en-US" sz="1300" baseline="0" dirty="0" smtClean="0">
                <a:latin typeface="Trebuchet MS" pitchFamily="34" charset="0"/>
              </a:rPr>
              <a:t>, click in it and insert a photo from the menu.</a:t>
            </a:r>
          </a:p>
          <a:p>
            <a:pPr defTabSz="940996"/>
            <a:r>
              <a:rPr lang="en-US" sz="1300" b="1" u="sng" baseline="0" dirty="0" smtClean="0">
                <a:latin typeface="Trebuchet MS" pitchFamily="34" charset="0"/>
              </a:rPr>
              <a:t>TABLES: </a:t>
            </a:r>
            <a:r>
              <a:rPr lang="en-US" sz="1300" baseline="0" dirty="0" smtClean="0">
                <a:latin typeface="Trebuchet MS" pitchFamily="34" charset="0"/>
              </a:rPr>
              <a:t>You can copy and paste a table from an external document onto this poster template. To adjust  the way the text fits within the cells of a table that has been pasted, </a:t>
            </a:r>
            <a:r>
              <a:rPr lang="en-US" sz="1300" u="sng" baseline="0" dirty="0" smtClean="0">
                <a:latin typeface="Trebuchet MS" pitchFamily="34" charset="0"/>
              </a:rPr>
              <a:t>right-click</a:t>
            </a:r>
            <a:r>
              <a:rPr lang="en-US" sz="1300" baseline="0" dirty="0" smtClean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r>
              <a:rPr lang="en-US" sz="1300" b="1" baseline="0" dirty="0" smtClean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940996"/>
            <a:r>
              <a:rPr lang="en-US" sz="1300" baseline="0" dirty="0" smtClean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940996"/>
            <a:endParaRPr lang="en-US" sz="1300" baseline="0" dirty="0" smtClean="0">
              <a:latin typeface="Trebuchet MS" pitchFamily="34" charset="0"/>
            </a:endParaRPr>
          </a:p>
          <a:p>
            <a:pPr defTabSz="1317553"/>
            <a:endParaRPr lang="en-US" sz="1000" baseline="0" dirty="0" smtClean="0">
              <a:latin typeface="Trebuchet MS" pitchFamily="34" charset="0"/>
            </a:endParaRPr>
          </a:p>
          <a:p>
            <a:pPr defTabSz="1317553"/>
            <a:endParaRPr lang="en-US" sz="1000" dirty="0" smtClean="0">
              <a:latin typeface="Trebuchet MS" pitchFamily="34" charset="0"/>
            </a:endParaRPr>
          </a:p>
          <a:p>
            <a:pPr algn="ctr"/>
            <a:endParaRPr lang="en-US" sz="1000" b="1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defTabSz="1317553"/>
            <a:endParaRPr lang="en-US" sz="1000" b="1" dirty="0" smtClean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300" b="1" dirty="0">
              <a:latin typeface="Trebuchet MS" pitchFamily="34" charset="0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444325" y="6148822"/>
            <a:ext cx="1690535" cy="90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643129" y="4989740"/>
            <a:ext cx="201631" cy="1358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3" name="TextBox 32"/>
          <p:cNvSpPr txBox="1"/>
          <p:nvPr/>
        </p:nvSpPr>
        <p:spPr>
          <a:xfrm>
            <a:off x="9748363" y="11778967"/>
            <a:ext cx="3094910" cy="889488"/>
          </a:xfrm>
          <a:prstGeom prst="rect">
            <a:avLst/>
          </a:prstGeom>
          <a:noFill/>
        </p:spPr>
        <p:txBody>
          <a:bodyPr wrap="square" lIns="27447" tIns="13723" rIns="27447" bIns="13723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© 2012 PosterPresentations.com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    </a:t>
            </a:r>
            <a:r>
              <a:rPr lang="en-US" sz="1300" dirty="0" smtClean="0">
                <a:solidFill>
                  <a:schemeClr val="bg1"/>
                </a:solidFill>
              </a:rPr>
              <a:t>2117 Fourth Street ,</a:t>
            </a:r>
            <a:r>
              <a:rPr lang="en-US" sz="1300" baseline="0" dirty="0" smtClean="0">
                <a:solidFill>
                  <a:schemeClr val="bg1"/>
                </a:solidFill>
              </a:rPr>
              <a:t> Unit C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Berkeley CA 94710</a:t>
            </a:r>
            <a:br>
              <a:rPr lang="en-US" sz="1300" baseline="0" dirty="0" smtClean="0">
                <a:solidFill>
                  <a:schemeClr val="bg1"/>
                </a:solidFill>
              </a:rPr>
            </a:br>
            <a:r>
              <a:rPr lang="en-US" sz="1300" baseline="0" dirty="0" smtClean="0">
                <a:solidFill>
                  <a:schemeClr val="bg1"/>
                </a:solidFill>
              </a:rPr>
              <a:t>    </a:t>
            </a:r>
            <a:r>
              <a:rPr lang="en-US" sz="1300" b="1" baseline="0" dirty="0" smtClean="0">
                <a:solidFill>
                  <a:srgbClr val="FFFF00"/>
                </a:solidFill>
              </a:rPr>
              <a:t>posterpresenter@gmail.com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9673592" y="11727813"/>
            <a:ext cx="4565817" cy="128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676402" y="1895918"/>
            <a:ext cx="4563006" cy="62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-4617279" y="7250063"/>
            <a:ext cx="4529634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3459355" y="6797784"/>
            <a:ext cx="2198539" cy="3022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47" tIns="13723" rIns="27447" bIns="13723"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id="1" dur="indefinite" restart="never" nodeType="tmRoot"/>
      </p:par>
    </p:tnLst>
  </p:timing>
  <p:txStyles>
    <p:titleStyle>
      <a:lvl1pPr algn="ctr" defTabSz="1317457" rtl="0" eaLnBrk="1" latinLnBrk="0" hangingPunct="1">
        <a:spcBef>
          <a:spcPct val="0"/>
        </a:spcBef>
        <a:buNone/>
        <a:defRPr sz="26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494046" indent="-494046" algn="l" defTabSz="1317457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434" indent="-411705" algn="l" defTabSz="1317457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4682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305550" indent="-329365" algn="l" defTabSz="131745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4279" indent="-329365" algn="l" defTabSz="1317457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3007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81736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940464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99192" indent="-329365" algn="l" defTabSz="1317457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73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7457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6185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4914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364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2372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11100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9828" algn="l" defTabSz="131745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0888" y="2268783"/>
            <a:ext cx="4440775" cy="706424"/>
          </a:xfrm>
        </p:spPr>
        <p:txBody>
          <a:bodyPr/>
          <a:lstStyle/>
          <a:p>
            <a:pPr algn="ctr" rtl="1">
              <a:lnSpc>
                <a:spcPct val="150000"/>
              </a:lnSpc>
            </a:pPr>
            <a:r>
              <a:rPr lang="fa-IR" sz="1200" b="1" u="sng" dirty="0" smtClean="0">
                <a:latin typeface="+mn-lt"/>
                <a:cs typeface="B Titr" pitchFamily="2" charset="-78"/>
              </a:rPr>
              <a:t>یافته های پژوهش</a:t>
            </a:r>
          </a:p>
          <a:p>
            <a:pPr algn="ctr" rtl="1">
              <a:lnSpc>
                <a:spcPct val="150000"/>
              </a:lnSpc>
            </a:pPr>
            <a:endParaRPr lang="fa-IR" sz="1200" b="1" u="sng" dirty="0" smtClean="0">
              <a:latin typeface="+mn-lt"/>
              <a:cs typeface="B Titr" pitchFamily="2" charset="-78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5"/>
          </p:nvPr>
        </p:nvSpPr>
        <p:spPr>
          <a:xfrm>
            <a:off x="4869013" y="2097064"/>
            <a:ext cx="4531063" cy="240102"/>
          </a:xfrm>
        </p:spPr>
        <p:txBody>
          <a:bodyPr/>
          <a:lstStyle/>
          <a:p>
            <a:r>
              <a:rPr lang="ar-SA" dirty="0" smtClean="0">
                <a:cs typeface="B Titr" pitchFamily="2" charset="-78"/>
              </a:rPr>
              <a:t>چکيده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</p:nvPr>
        </p:nvSpPr>
        <p:spPr>
          <a:xfrm>
            <a:off x="4924474" y="2438911"/>
            <a:ext cx="4407152" cy="1785181"/>
          </a:xfrm>
        </p:spPr>
        <p:txBody>
          <a:bodyPr/>
          <a:lstStyle/>
          <a:p>
            <a:pPr algn="r" rtl="1"/>
            <a:r>
              <a:rPr lang="fa-IR" sz="1000" b="1" dirty="0" smtClean="0">
                <a:cs typeface="B Zar" pitchFamily="2" charset="-78"/>
              </a:rPr>
              <a:t>1</a:t>
            </a:r>
            <a:r>
              <a:rPr lang="fa-IR" sz="1000" dirty="0" smtClean="0">
                <a:cs typeface="B Koodak" pitchFamily="2" charset="-78"/>
              </a:rPr>
              <a:t>-ابعاد پوستر70*90 سانتیمتر می باشد- در همین اسلاید تنظیم کنیدتا سایز استاندارد رعایت شود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2-پوستر بایستی حتما سربرگ کنفرانس را مطابق فرمت داشته باشد.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3-انتخاب فونت و سایز متن اختیاری است.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4-اشکال و جداول بایستی واضح و خوانا باشند.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5-رنگی و یا سیاه سفید بودن پوستر اختیاری است.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6- بایستی در ابتدا مقدمه (بیان مسأله) و در انتها نتیجه گیری و مراجع اصلی ذکر گردد. ترتیب بقیه مطالب اختیاری است.</a:t>
            </a:r>
          </a:p>
          <a:p>
            <a:pPr algn="r" rtl="1"/>
            <a:r>
              <a:rPr lang="fa-IR" sz="1000" dirty="0" smtClean="0">
                <a:cs typeface="B Koodak" pitchFamily="2" charset="-78"/>
              </a:rPr>
              <a:t>7-شکلها بایستی حتما زیر نویس داشته باشند.</a:t>
            </a:r>
          </a:p>
          <a:p>
            <a:pPr algn="just" rtl="1">
              <a:lnSpc>
                <a:spcPct val="150000"/>
              </a:lnSpc>
              <a:spcBef>
                <a:spcPts val="0"/>
              </a:spcBef>
            </a:pPr>
            <a:endParaRPr lang="en-US" sz="1000" dirty="0" smtClean="0">
              <a:cs typeface="B Koodak" pitchFamily="2" charset="-78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4860534" y="4351536"/>
            <a:ext cx="4529818" cy="240096"/>
          </a:xfrm>
        </p:spPr>
        <p:txBody>
          <a:bodyPr/>
          <a:lstStyle/>
          <a:p>
            <a:pPr lvl="0"/>
            <a:r>
              <a:rPr lang="fa-IR" dirty="0" smtClean="0">
                <a:cs typeface="B Titr" pitchFamily="2" charset="-78"/>
              </a:rPr>
              <a:t>روش پژوهش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34" name="Picture Placeholder 33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35" name="Picture Placeholder 34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36" name="Picture Placeholder 35"/>
          <p:cNvSpPr>
            <a:spLocks noGrp="1"/>
          </p:cNvSpPr>
          <p:nvPr>
            <p:ph type="pic" sz="quarter" idx="135"/>
          </p:nvPr>
        </p:nvSpPr>
        <p:spPr/>
      </p:sp>
      <p:sp>
        <p:nvSpPr>
          <p:cNvPr id="37" name="Text Placeholder 36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50"/>
          </p:nvPr>
        </p:nvSpPr>
        <p:spPr>
          <a:xfrm>
            <a:off x="1297352" y="1098339"/>
            <a:ext cx="7006500" cy="325264"/>
          </a:xfrm>
        </p:spPr>
        <p:txBody>
          <a:bodyPr>
            <a:normAutofit/>
          </a:bodyPr>
          <a:lstStyle/>
          <a:p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وابستگی سازمانی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51"/>
          </p:nvPr>
        </p:nvSpPr>
        <p:spPr>
          <a:xfrm>
            <a:off x="1297352" y="729106"/>
            <a:ext cx="7006500" cy="369234"/>
          </a:xfrm>
        </p:spPr>
        <p:txBody>
          <a:bodyPr>
            <a:normAutofit/>
          </a:bodyPr>
          <a:lstStyle/>
          <a:p>
            <a:pPr rtl="1"/>
            <a:r>
              <a:rPr lang="fa-I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نویسندگان </a:t>
            </a:r>
            <a:endParaRPr lang="en-US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53"/>
          </p:nvPr>
        </p:nvSpPr>
        <p:spPr>
          <a:xfrm>
            <a:off x="1297352" y="239074"/>
            <a:ext cx="7006500" cy="634617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sz="2600" b="1" dirty="0" smtClean="0">
                <a:ln w="11430"/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Titr" pitchFamily="2" charset="-78"/>
              </a:rPr>
              <a:t>عنـــوان مقاله</a:t>
            </a:r>
          </a:p>
        </p:txBody>
      </p:sp>
      <p:pic>
        <p:nvPicPr>
          <p:cNvPr id="55" name="Picture Placeholder 54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/>
          <a:stretch>
            <a:fillRect/>
          </a:stretch>
        </p:blipFill>
        <p:spPr>
          <a:xfrm>
            <a:off x="47194" y="66675"/>
            <a:ext cx="1335717" cy="1759754"/>
          </a:xfr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-240113"/>
            <a:ext cx="160298" cy="48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9342" tIns="39671" rIns="79342" bIns="39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-240113"/>
            <a:ext cx="160298" cy="480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79342" tIns="39671" rIns="79342" bIns="39671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9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00025" y="11251042"/>
            <a:ext cx="4529818" cy="240102"/>
          </a:xfrm>
        </p:spPr>
        <p:txBody>
          <a:bodyPr/>
          <a:lstStyle/>
          <a:p>
            <a:pPr lvl="0"/>
            <a:r>
              <a:rPr lang="fa-IR" dirty="0" smtClean="0">
                <a:cs typeface="B Titr" pitchFamily="2" charset="-78"/>
              </a:rPr>
              <a:t>منابع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00026" y="11456311"/>
            <a:ext cx="4529818" cy="387893"/>
          </a:xfrm>
          <a:prstGeom prst="rect">
            <a:avLst/>
          </a:prstGeom>
          <a:noFill/>
        </p:spPr>
        <p:txBody>
          <a:bodyPr wrap="square" lIns="79342" tIns="39671" rIns="79342" bIns="39671" rtlCol="0">
            <a:spAutoFit/>
          </a:bodyPr>
          <a:lstStyle/>
          <a:p>
            <a:endParaRPr lang="en-US" sz="1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 rtl="1"/>
            <a:endParaRPr lang="en-US" sz="1000" dirty="0"/>
          </a:p>
        </p:txBody>
      </p:sp>
      <p:sp>
        <p:nvSpPr>
          <p:cNvPr id="73" name="Text Placeholder 50"/>
          <p:cNvSpPr>
            <a:spLocks noGrp="1"/>
          </p:cNvSpPr>
          <p:nvPr>
            <p:ph type="body" sz="quarter" idx="150"/>
          </p:nvPr>
        </p:nvSpPr>
        <p:spPr>
          <a:xfrm>
            <a:off x="1382911" y="1480754"/>
            <a:ext cx="7006500" cy="325264"/>
          </a:xfrm>
        </p:spPr>
        <p:txBody>
          <a:bodyPr>
            <a:normAutofit/>
          </a:bodyPr>
          <a:lstStyle/>
          <a:p>
            <a:r>
              <a:rPr lang="en-US" sz="1400" dirty="0" smtClean="0">
                <a:latin typeface="Times New Roman" pitchFamily="18" charset="0"/>
                <a:cs typeface="+mj-cs"/>
              </a:rPr>
              <a:t>Email</a:t>
            </a:r>
          </a:p>
          <a:p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+mj-cs"/>
            </a:endParaRPr>
          </a:p>
        </p:txBody>
      </p:sp>
      <p:sp>
        <p:nvSpPr>
          <p:cNvPr id="74" name="Text Placeholder 7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6" name="Text Placeholder 7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" name="Text Placeholder 7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9" name="Text Placeholder 7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3" name="Text Placeholder 7"/>
          <p:cNvSpPr>
            <a:spLocks noGrp="1"/>
          </p:cNvSpPr>
          <p:nvPr>
            <p:ph type="body" sz="quarter" idx="26"/>
          </p:nvPr>
        </p:nvSpPr>
        <p:spPr>
          <a:xfrm>
            <a:off x="270958" y="2718902"/>
            <a:ext cx="4407152" cy="679686"/>
          </a:xfrm>
        </p:spPr>
        <p:txBody>
          <a:bodyPr/>
          <a:lstStyle/>
          <a:p>
            <a:pPr algn="r" rtl="1"/>
            <a:r>
              <a:rPr lang="fa-IR" sz="1000" dirty="0" smtClean="0">
                <a:cs typeface="B Koodak" pitchFamily="2" charset="-78"/>
              </a:rPr>
              <a:t>اشکال ، جداول و نتایج در این قسمت و قسمت سمت چپ قرار داده شود.</a:t>
            </a:r>
          </a:p>
          <a:p>
            <a:pPr algn="r" rtl="1"/>
            <a:endParaRPr lang="fa-IR" sz="1000" dirty="0" smtClean="0">
              <a:cs typeface="B Koodak" pitchFamily="2" charset="-78"/>
            </a:endParaRPr>
          </a:p>
          <a:p>
            <a:pPr algn="just" rtl="1">
              <a:lnSpc>
                <a:spcPct val="150000"/>
              </a:lnSpc>
              <a:spcBef>
                <a:spcPts val="0"/>
              </a:spcBef>
            </a:pPr>
            <a:endParaRPr lang="en-US" sz="1000" dirty="0" smtClean="0">
              <a:cs typeface="B Koodak" pitchFamily="2" charset="-78"/>
            </a:endParaRPr>
          </a:p>
        </p:txBody>
      </p:sp>
      <p:pic>
        <p:nvPicPr>
          <p:cNvPr id="87" name="Picture Placeholder 54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/>
          <a:stretch>
            <a:fillRect/>
          </a:stretch>
        </p:blipFill>
        <p:spPr>
          <a:xfrm>
            <a:off x="8208477" y="92950"/>
            <a:ext cx="1335716" cy="1759754"/>
          </a:xfrm>
        </p:spPr>
      </p:pic>
    </p:spTree>
    <p:extLst>
      <p:ext uri="{BB962C8B-B14F-4D97-AF65-F5344CB8AC3E}">
        <p14:creationId xmlns:p14="http://schemas.microsoft.com/office/powerpoint/2010/main" val="387486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sterPresentations.com-100CMx140CM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359</TotalTime>
  <Words>115</Words>
  <Application>Microsoft Office PowerPoint</Application>
  <PresentationFormat>A3 Paper (297x420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PosterPresentations.com-100CMx140CM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Sam</cp:lastModifiedBy>
  <cp:revision>74</cp:revision>
  <dcterms:created xsi:type="dcterms:W3CDTF">2012-02-10T00:21:22Z</dcterms:created>
  <dcterms:modified xsi:type="dcterms:W3CDTF">2014-04-22T07:17:51Z</dcterms:modified>
</cp:coreProperties>
</file>